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43"/>
    <p:restoredTop sz="95833"/>
  </p:normalViewPr>
  <p:slideViewPr>
    <p:cSldViewPr snapToGrid="0" snapToObjects="1">
      <p:cViewPr>
        <p:scale>
          <a:sx n="110" d="100"/>
          <a:sy n="110" d="100"/>
        </p:scale>
        <p:origin x="320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72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05B73-9BE1-E340-9262-2D1C27E69443}" type="datetimeFigureOut">
              <a:rPr lang="en-US" smtClean="0"/>
              <a:t>3/4/20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13D55-AFA4-D246-94D3-EB8730096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58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Figure:</a:t>
            </a:r>
            <a:r>
              <a:rPr lang="en-US" baseline="0" dirty="0" smtClean="0"/>
              <a:t> (A) Google Earth view of the entire Salar Grande, highlighting the sampling regions named SG1 and SG2. (B) A top-down drone image of the slope of the hill at SG1, showing the sampling areas at the top and bottom of the hill. (C) A cross-section of a model halite nodule, showing the locations of samples taken from the top, middle and bottom of the nodule in respect to the nodule’s original orientation.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13D55-AFA4-D246-94D3-EB87300969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6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44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84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17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07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4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05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6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89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53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6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89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A6FFC-54A3-9B47-9521-F6FD0DD70DCF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69B3B-9403-C244-8B83-99F44C77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337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microsoft.com/office/2007/relationships/hdphoto" Target="../media/hdphoto1.wdp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041274" y="1897615"/>
            <a:ext cx="5270059" cy="2954166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3781048" y="1682174"/>
            <a:ext cx="1905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latin typeface="Helvetica Neue" charset="0"/>
                <a:ea typeface="Helvetica Neue" charset="0"/>
                <a:cs typeface="Helvetica Neue" charset="0"/>
              </a:rPr>
              <a:t>North-Top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64751" y="4164403"/>
            <a:ext cx="2382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North-Bottom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973250" y="1007211"/>
            <a:ext cx="1476022" cy="63825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953044" y="4718401"/>
            <a:ext cx="1476022" cy="638253"/>
          </a:xfrm>
          <a:prstGeom prst="rect">
            <a:avLst/>
          </a:prstGeom>
          <a:noFill/>
          <a:ln w="285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/>
          <a:srcRect l="13026" r="48642"/>
          <a:stretch/>
        </p:blipFill>
        <p:spPr>
          <a:xfrm>
            <a:off x="9156811" y="751722"/>
            <a:ext cx="2776110" cy="5276648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27" name="TextBox 26"/>
          <p:cNvSpPr txBox="1"/>
          <p:nvPr/>
        </p:nvSpPr>
        <p:spPr>
          <a:xfrm>
            <a:off x="3198505" y="745942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B.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157313" y="753534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146312" y="5632155"/>
            <a:ext cx="1080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20m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158841" y="5623462"/>
            <a:ext cx="1088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cm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026" name="Picture 2" descr="https://lh3.googleusercontent.com/KEdS5EmmMmBpFxwWGX8ryI5maoXYs2WPDCV2Lbf__TUqqwenVABst4fQcxkMEdGkelk5FA2xK7QOGHJvAyKlFlT5HgdO-bkEs_YfeRXQapM_-FCQyeywcqQWnmJXQlEVASu5eSAg6nvN6IHc-xnVGxmiPb9fQcn7XV8ZndjYhiVCS8S4FoHIR6PH6YY_yV5uYRspoULH1PzYM5yudcsVzHI7JdVX8RRI9IjC1T-ky0Qlx4uZaCuSChEP_SWUhziJq5Jq0oMwTa-zG-6-qMqeksJcW-ABKZrNIlo_Zg7sDdJXLtSmB92i4vCPUifX-lsPY70QJQoI1iOZF50mP5XjkA7G-m19ol8eS8a22J_vPr0mI3kXu6s9Bd5MKVCCY1dbHRKkLvLbbWwepINLOvgwWDZJTrYK7KZtfxmPnaIYkj1siRspxiqPFicwof3Zh5ZLFElSjcMaOLlaNph1a2WKnf5-B1bED2sgn0zsyzGeXLJQGYLCAEQpbL3IfGNvwHXPTv4uJTOiK5l1ovEJZHQRaVCsheVwmdkktbuKfdFt788Ok-cVbgv21dbjuVp4W2wrtL8rVf9Igc9I05svJEVyf4i0uzE3LGfLz2vi8hgemLhxblx9YvWIF0xmjafe88J5nHmlxTaOBbvOqdNSjYY6j8DTwmNazFFtbt07mrUqMoQE0sVrZEj6oPs=w1870-h1402-no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900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694" t="5813" r="48255"/>
          <a:stretch/>
        </p:blipFill>
        <p:spPr bwMode="auto">
          <a:xfrm>
            <a:off x="6239885" y="751722"/>
            <a:ext cx="2832200" cy="525800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6233098" y="751462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C.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935159" y="5644242"/>
            <a:ext cx="1080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20cm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907109" y="852382"/>
            <a:ext cx="1905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North-Top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632411" y="1504712"/>
            <a:ext cx="1498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Top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803765" y="3065390"/>
            <a:ext cx="1498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Middle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960635" y="4626068"/>
            <a:ext cx="1498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Bottom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5374116" y="5632155"/>
            <a:ext cx="57671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10278430" y="5604180"/>
            <a:ext cx="772686" cy="1928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162963" y="5644242"/>
            <a:ext cx="57671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7"/>
          <a:srcRect l="16867" r="19733"/>
          <a:stretch/>
        </p:blipFill>
        <p:spPr>
          <a:xfrm>
            <a:off x="240581" y="744288"/>
            <a:ext cx="2865240" cy="527932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34" name="TextBox 33"/>
          <p:cNvSpPr txBox="1"/>
          <p:nvPr/>
        </p:nvSpPr>
        <p:spPr>
          <a:xfrm>
            <a:off x="884341" y="2312023"/>
            <a:ext cx="1298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North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103265" y="4164403"/>
            <a:ext cx="1159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South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009894" y="2513117"/>
            <a:ext cx="252902" cy="383109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014074" y="4294205"/>
            <a:ext cx="252902" cy="383109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246482" y="738582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A.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>
            <a:off x="2381588" y="5632155"/>
            <a:ext cx="58153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142705" y="5632155"/>
            <a:ext cx="1080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5</a:t>
            </a:r>
            <a:r>
              <a:rPr lang="en-US" smtClean="0">
                <a:latin typeface="Helvetica Neue" charset="0"/>
                <a:ea typeface="Helvetica Neue" charset="0"/>
                <a:cs typeface="Helvetica Neue" charset="0"/>
              </a:rPr>
              <a:t>km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377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101" r="-221"/>
          <a:stretch/>
        </p:blipFill>
        <p:spPr>
          <a:xfrm>
            <a:off x="1811425" y="607737"/>
            <a:ext cx="2748049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9854"/>
          <a:stretch/>
        </p:blipFill>
        <p:spPr>
          <a:xfrm>
            <a:off x="4659683" y="607737"/>
            <a:ext cx="2748049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5332"/>
          <a:stretch/>
        </p:blipFill>
        <p:spPr>
          <a:xfrm>
            <a:off x="1811425" y="3444656"/>
            <a:ext cx="2754824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8902"/>
          <a:stretch/>
        </p:blipFill>
        <p:spPr>
          <a:xfrm>
            <a:off x="4659683" y="3444656"/>
            <a:ext cx="2752039" cy="274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11425" y="607737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A.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59683" y="607737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Helvetica Neue" charset="0"/>
                <a:ea typeface="Helvetica Neue" charset="0"/>
                <a:cs typeface="Helvetica Neue" charset="0"/>
              </a:rPr>
              <a:t>B</a:t>
            </a:r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11424" y="3444656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59683" y="3444656"/>
            <a:ext cx="70411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en-US" sz="30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3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827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85" y="444137"/>
            <a:ext cx="5163988" cy="62661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375" y="444137"/>
            <a:ext cx="5574035" cy="62661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29149" y="721136"/>
            <a:ext cx="23839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 smtClean="0"/>
              <a:t>Regional scale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8132266" y="721136"/>
            <a:ext cx="27064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 smtClean="0"/>
              <a:t>Landscape Scale</a:t>
            </a:r>
            <a:endParaRPr lang="en-US" sz="3000" dirty="0"/>
          </a:p>
        </p:txBody>
      </p:sp>
      <p:sp>
        <p:nvSpPr>
          <p:cNvPr id="8" name="TextBox 7"/>
          <p:cNvSpPr txBox="1"/>
          <p:nvPr/>
        </p:nvSpPr>
        <p:spPr>
          <a:xfrm>
            <a:off x="86983" y="444137"/>
            <a:ext cx="11234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A.</a:t>
            </a:r>
            <a:endParaRPr lang="en-US" sz="4000" dirty="0"/>
          </a:p>
        </p:txBody>
      </p:sp>
      <p:sp>
        <p:nvSpPr>
          <p:cNvPr id="9" name="TextBox 8"/>
          <p:cNvSpPr txBox="1"/>
          <p:nvPr/>
        </p:nvSpPr>
        <p:spPr>
          <a:xfrm>
            <a:off x="5899158" y="444137"/>
            <a:ext cx="11234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</a:t>
            </a:r>
            <a:r>
              <a:rPr lang="en-US" sz="4000" dirty="0" smtClean="0"/>
              <a:t>.</a:t>
            </a:r>
            <a:endParaRPr 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2545885" y="1730003"/>
            <a:ext cx="2674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North                      South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93063" y="1695319"/>
            <a:ext cx="3558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North-bottom              North-top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96834" y="3306797"/>
            <a:ext cx="5015839" cy="45720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dirty="0" err="1" smtClean="0"/>
              <a:t>vb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374375" y="3966658"/>
            <a:ext cx="5574035" cy="128461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dirty="0" err="1" smtClean="0"/>
              <a:t>vb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626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813" y="444136"/>
            <a:ext cx="5546609" cy="64138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0860" y="397345"/>
            <a:ext cx="5250473" cy="646065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416324" y="721136"/>
            <a:ext cx="24096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 smtClean="0"/>
              <a:t>Regional Scale</a:t>
            </a:r>
            <a:endParaRPr lang="en-US" sz="3000" dirty="0"/>
          </a:p>
        </p:txBody>
      </p:sp>
      <p:sp>
        <p:nvSpPr>
          <p:cNvPr id="16" name="TextBox 15"/>
          <p:cNvSpPr txBox="1"/>
          <p:nvPr/>
        </p:nvSpPr>
        <p:spPr>
          <a:xfrm>
            <a:off x="8132264" y="721136"/>
            <a:ext cx="27064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 smtClean="0"/>
              <a:t>Landscape Scale</a:t>
            </a:r>
            <a:endParaRPr lang="en-US" sz="3000" dirty="0"/>
          </a:p>
        </p:txBody>
      </p:sp>
      <p:sp>
        <p:nvSpPr>
          <p:cNvPr id="17" name="TextBox 16"/>
          <p:cNvSpPr txBox="1"/>
          <p:nvPr/>
        </p:nvSpPr>
        <p:spPr>
          <a:xfrm>
            <a:off x="86983" y="444137"/>
            <a:ext cx="11234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A.</a:t>
            </a:r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5899158" y="444137"/>
            <a:ext cx="11234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</a:t>
            </a:r>
            <a:r>
              <a:rPr lang="en-US" sz="4000" dirty="0" smtClean="0"/>
              <a:t>.</a:t>
            </a:r>
            <a:endParaRPr lang="en-US" sz="4000" dirty="0"/>
          </a:p>
        </p:txBody>
      </p:sp>
      <p:sp>
        <p:nvSpPr>
          <p:cNvPr id="21" name="Rectangle 20"/>
          <p:cNvSpPr/>
          <p:nvPr/>
        </p:nvSpPr>
        <p:spPr>
          <a:xfrm>
            <a:off x="1113219" y="5162197"/>
            <a:ext cx="5015839" cy="1421483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dirty="0" err="1" smtClean="0"/>
              <a:t>vb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6532212" y="5162197"/>
            <a:ext cx="5041479" cy="1421483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dirty="0" err="1" smtClean="0"/>
              <a:t>vb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6532212" y="2113914"/>
            <a:ext cx="5041479" cy="1421483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dirty="0" err="1" smtClean="0"/>
              <a:t>vb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545885" y="1748488"/>
            <a:ext cx="27895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North                        South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593063" y="1748488"/>
            <a:ext cx="3385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North-bottom          North-top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38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150</Words>
  <Application>Microsoft Macintosh PowerPoint</Application>
  <PresentationFormat>Widescreen</PresentationFormat>
  <Paragraphs>39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Helvetica Neue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German Uritskiy</dc:creator>
  <cp:lastModifiedBy>German Uritskiy</cp:lastModifiedBy>
  <cp:revision>19</cp:revision>
  <dcterms:created xsi:type="dcterms:W3CDTF">2019-11-20T22:32:51Z</dcterms:created>
  <dcterms:modified xsi:type="dcterms:W3CDTF">2020-03-04T15:15:12Z</dcterms:modified>
</cp:coreProperties>
</file>

<file path=docProps/thumbnail.jpeg>
</file>